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xmlns="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xmlns="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59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" fill="hold">
                          <p:stCondLst>
                            <p:cond delay="0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0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45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57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5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cialR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priedadeMaisImportan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cialR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8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ultiplicaçãoComplexaRodaEEst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cial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978046" y="630267"/>
            <a:ext cx="100896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minha matemática serve?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10107" y="2078067"/>
            <a:ext cx="1002550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Contagem;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Dividir bens;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Medir intensidade;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Representar movimento;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Representar rotação (ou ângulos).</a:t>
            </a:r>
          </a:p>
        </p:txBody>
      </p:sp>
    </p:spTree>
    <p:extLst>
      <p:ext uri="{BB962C8B-B14F-4D97-AF65-F5344CB8AC3E}">
        <p14:creationId xmlns:p14="http://schemas.microsoft.com/office/powerpoint/2010/main" val="152085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nferência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311546" y="2713067"/>
            <a:ext cx="76338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Trigono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metria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29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rcunferênciaTrigonométr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3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incar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6213" y="40166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último episódio...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151925" y="2413347"/>
            <a:ext cx="5888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 &amp;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Completude</a:t>
            </a:r>
          </a:p>
        </p:txBody>
      </p:sp>
    </p:spTree>
    <p:extLst>
      <p:ext uri="{BB962C8B-B14F-4D97-AF65-F5344CB8AC3E}">
        <p14:creationId xmlns:p14="http://schemas.microsoft.com/office/powerpoint/2010/main" val="30938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94146" y="1430367"/>
            <a:ext cx="2600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az-Cyrl-AZ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794145" y="2876917"/>
            <a:ext cx="2547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cos(</a:t>
            </a:r>
            <a:r>
              <a:rPr lang="az-Cyrl-AZ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794144" y="4323467"/>
            <a:ext cx="2122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tg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az-Cyrl-AZ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cxnSp>
        <p:nvCxnSpPr>
          <p:cNvPr id="7" name="Conector reto 6"/>
          <p:cNvCxnSpPr/>
          <p:nvPr/>
        </p:nvCxnSpPr>
        <p:spPr>
          <a:xfrm>
            <a:off x="3016250" y="14303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3016250" y="14303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2784619" y="287691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2784619" y="287691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2505219" y="43234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2505219" y="43234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V="1">
            <a:off x="7835900" y="1430367"/>
            <a:ext cx="142240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V="1">
            <a:off x="9258300" y="1430367"/>
            <a:ext cx="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/>
        </p:nvSpPr>
        <p:spPr>
          <a:xfrm>
            <a:off x="8396744" y="1773267"/>
            <a:ext cx="529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endParaRPr lang="pt-BR" sz="6000" dirty="0"/>
          </a:p>
        </p:txBody>
      </p:sp>
      <p:cxnSp>
        <p:nvCxnSpPr>
          <p:cNvPr id="34" name="Conector reto 33"/>
          <p:cNvCxnSpPr/>
          <p:nvPr/>
        </p:nvCxnSpPr>
        <p:spPr>
          <a:xfrm flipV="1">
            <a:off x="7835900" y="2876917"/>
            <a:ext cx="142240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H="1">
            <a:off x="7835900" y="3588117"/>
            <a:ext cx="142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/>
          <p:cNvSpPr/>
          <p:nvPr/>
        </p:nvSpPr>
        <p:spPr>
          <a:xfrm>
            <a:off x="8396744" y="3315771"/>
            <a:ext cx="529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endParaRPr lang="pt-BR" sz="6000" dirty="0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7835900" y="5176688"/>
            <a:ext cx="142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V="1">
            <a:off x="9258300" y="4465488"/>
            <a:ext cx="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8396744" y="4923631"/>
            <a:ext cx="529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5969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3" grpId="0"/>
      <p:bldP spid="37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808355" y="2767280"/>
            <a:ext cx="4575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Sentenças</a:t>
            </a:r>
          </a:p>
        </p:txBody>
      </p:sp>
    </p:spTree>
    <p:extLst>
      <p:ext uri="{BB962C8B-B14F-4D97-AF65-F5344CB8AC3E}">
        <p14:creationId xmlns:p14="http://schemas.microsoft.com/office/powerpoint/2010/main" val="18949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6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apitulandoMultiplica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apitulandoMultiplicação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IQuadr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elaDeDefiniçõesARecapitulan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ÁrvoreÚn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72</Words>
  <Application>Microsoft Office PowerPoint</Application>
  <PresentationFormat>Widescreen</PresentationFormat>
  <Paragraphs>26</Paragraphs>
  <Slides>21</Slides>
  <Notes>0</Notes>
  <HiddenSlides>0</HiddenSlides>
  <MMClips>20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Conta da Microsoft</cp:lastModifiedBy>
  <cp:revision>24</cp:revision>
  <dcterms:created xsi:type="dcterms:W3CDTF">2020-08-26T17:24:15Z</dcterms:created>
  <dcterms:modified xsi:type="dcterms:W3CDTF">2021-04-09T15:47:22Z</dcterms:modified>
</cp:coreProperties>
</file>